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241B046-867D-4CB0-BA29-F35A0D3C9C89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3720" cy="3085200"/>
          </a:xfrm>
          <a:prstGeom prst="rect">
            <a:avLst/>
          </a:prstGeom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27C29C4-495B-4684-8AD9-80E4C901DE30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2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866520" y="1447920"/>
            <a:ext cx="6620040" cy="272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866520" y="4312440"/>
            <a:ext cx="6620040" cy="213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 rot="5400000">
            <a:off x="7475400" y="1489320"/>
            <a:ext cx="989640" cy="90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F4B0C4D-8C64-4BF3-8A8A-A93861EA25E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117" descr=""/>
          <p:cNvPicPr/>
          <p:nvPr/>
        </p:nvPicPr>
        <p:blipFill>
          <a:blip r:embed="rId1"/>
          <a:stretch/>
        </p:blipFill>
        <p:spPr>
          <a:xfrm>
            <a:off x="5760000" y="2160000"/>
            <a:ext cx="4067280" cy="4046040"/>
          </a:xfrm>
          <a:prstGeom prst="rect">
            <a:avLst/>
          </a:prstGeom>
          <a:ln w="28440">
            <a:noFill/>
          </a:ln>
        </p:spPr>
      </p:pic>
      <p:pic>
        <p:nvPicPr>
          <p:cNvPr id="261" name="Grafik 216" descr=""/>
          <p:cNvPicPr/>
          <p:nvPr/>
        </p:nvPicPr>
        <p:blipFill>
          <a:blip r:embed="rId2"/>
          <a:stretch/>
        </p:blipFill>
        <p:spPr>
          <a:xfrm>
            <a:off x="979920" y="432000"/>
            <a:ext cx="4707720" cy="3023640"/>
          </a:xfrm>
          <a:prstGeom prst="rect">
            <a:avLst/>
          </a:prstGeom>
          <a:ln>
            <a:noFill/>
          </a:ln>
        </p:spPr>
      </p:pic>
      <p:sp>
        <p:nvSpPr>
          <p:cNvPr id="262" name="CustomShape 1"/>
          <p:cNvSpPr/>
          <p:nvPr/>
        </p:nvSpPr>
        <p:spPr>
          <a:xfrm>
            <a:off x="5654520" y="434520"/>
            <a:ext cx="1329120" cy="645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63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360" y="5758200"/>
            <a:ext cx="958320" cy="988920"/>
          </a:xfrm>
          <a:prstGeom prst="rect">
            <a:avLst/>
          </a:prstGeom>
          <a:ln w="9360">
            <a:noFill/>
          </a:ln>
        </p:spPr>
      </p:pic>
      <p:sp>
        <p:nvSpPr>
          <p:cNvPr id="264" name="CustomShape 2"/>
          <p:cNvSpPr/>
          <p:nvPr/>
        </p:nvSpPr>
        <p:spPr>
          <a:xfrm>
            <a:off x="1944000" y="4680000"/>
            <a:ext cx="59166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train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96BFC3A-2B60-4C5A-9FFC-1BEB55F9ED3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7" name="Table 3"/>
          <p:cNvGraphicFramePr/>
          <p:nvPr/>
        </p:nvGraphicFramePr>
        <p:xfrm>
          <a:off x="2128320" y="1940760"/>
          <a:ext cx="4911120" cy="436320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 tIns="46800" bIns="468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train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35.66435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97.54478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48.89626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38.25119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92.77861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29.9590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268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7812360" y="5758560"/>
            <a:ext cx="958320" cy="988920"/>
          </a:xfrm>
          <a:prstGeom prst="rect">
            <a:avLst/>
          </a:prstGeom>
          <a:ln w="936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8207EEB3-3DFE-42FC-A633-71BC4094E59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1" name="Table 3"/>
          <p:cNvGraphicFramePr/>
          <p:nvPr/>
        </p:nvGraphicFramePr>
        <p:xfrm>
          <a:off x="2216520" y="2036160"/>
          <a:ext cx="4911120" cy="436320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 tIns="46800" bIns="468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66520" y="1447920"/>
            <a:ext cx="6620040" cy="33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7766280" y="295560"/>
            <a:ext cx="62784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E046BB0-242F-4C32-A9C1-E74B75281DE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541440" y="217944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4"/>
          <p:cNvSpPr/>
          <p:nvPr/>
        </p:nvSpPr>
        <p:spPr>
          <a:xfrm>
            <a:off x="866520" y="4777560"/>
            <a:ext cx="6620040" cy="86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8544E423-2C6C-4159-92D3-1BA0ABEDBA2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484560" y="219060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862B87D-A925-42F3-A859-C1FCB9DE497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84560" y="219060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70D096A-5DB8-48AB-809C-A3B43BBC1DD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38" name="Grafik 193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2840" cy="5114520"/>
          </a:xfrm>
          <a:prstGeom prst="rect">
            <a:avLst/>
          </a:prstGeom>
          <a:ln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367920" y="6565680"/>
            <a:ext cx="4383360" cy="27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  <a:ea typeface="DejaVu Sans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66520" y="1447920"/>
            <a:ext cx="6620040" cy="33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Grafik 196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560" cy="4577400"/>
          </a:xfrm>
          <a:prstGeom prst="rect">
            <a:avLst/>
          </a:prstGeom>
          <a:ln>
            <a:noFill/>
          </a:ln>
        </p:spPr>
      </p:pic>
      <p:pic>
        <p:nvPicPr>
          <p:cNvPr id="24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7960" cy="1523160"/>
          </a:xfrm>
          <a:prstGeom prst="rect">
            <a:avLst/>
          </a:prstGeom>
          <a:ln>
            <a:noFill/>
          </a:ln>
        </p:spPr>
      </p:pic>
      <p:sp>
        <p:nvSpPr>
          <p:cNvPr id="243" name="CustomShape 2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8691822-1554-4C8B-9A86-B87962DBC46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6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400" cy="374652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A1A4518-D536-4AC8-AD5E-6D5EE031E5B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9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000" cy="509832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5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7960" cy="1523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828DA3A-16FB-4199-860B-D8E31F9EB3B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3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7960" cy="1523160"/>
          </a:xfrm>
          <a:prstGeom prst="rect">
            <a:avLst/>
          </a:prstGeom>
          <a:ln>
            <a:noFill/>
          </a:ln>
        </p:spPr>
      </p:pic>
      <p:pic>
        <p:nvPicPr>
          <p:cNvPr id="254" name="Grafik 209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2840" cy="5114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B582621-89E2-4F55-AF0E-C3BE9EF49DD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7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756360" y="1404360"/>
            <a:ext cx="4067280" cy="4067280"/>
          </a:xfrm>
          <a:prstGeom prst="rect">
            <a:avLst/>
          </a:prstGeom>
          <a:ln>
            <a:noFill/>
          </a:ln>
        </p:spPr>
      </p:pic>
      <p:sp>
        <p:nvSpPr>
          <p:cNvPr id="258" name="CustomShape 3"/>
          <p:cNvSpPr/>
          <p:nvPr/>
        </p:nvSpPr>
        <p:spPr>
          <a:xfrm>
            <a:off x="6436080" y="5758920"/>
            <a:ext cx="1329120" cy="645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59" name="Grafik 7" descr=""/>
          <p:cNvPicPr/>
          <p:nvPr/>
        </p:nvPicPr>
        <p:blipFill>
          <a:blip r:embed="rId2"/>
          <a:stretch/>
        </p:blipFill>
        <p:spPr>
          <a:xfrm>
            <a:off x="4896000" y="1353600"/>
            <a:ext cx="4067280" cy="4046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LibreOffice/6.3.3.2$Windows_X86_64 LibreOffice_project/a64200df03143b798afd1ec74a12ab50359878ed</Application>
  <Words>238</Words>
  <Paragraphs>91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2020-01-28T15:01:36Z</dcterms:modified>
  <cp:revision>22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